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7"/>
  </p:notesMasterIdLst>
  <p:sldIdLst>
    <p:sldId id="261" r:id="rId5"/>
    <p:sldId id="262" r:id="rId6"/>
    <p:sldId id="263" r:id="rId7"/>
    <p:sldId id="264" r:id="rId8"/>
    <p:sldId id="265" r:id="rId9"/>
    <p:sldId id="282" r:id="rId10"/>
    <p:sldId id="266" r:id="rId11"/>
    <p:sldId id="267" r:id="rId12"/>
    <p:sldId id="268" r:id="rId13"/>
    <p:sldId id="283" r:id="rId14"/>
    <p:sldId id="269" r:id="rId15"/>
    <p:sldId id="270" r:id="rId16"/>
    <p:sldId id="275" r:id="rId17"/>
    <p:sldId id="272" r:id="rId18"/>
    <p:sldId id="273" r:id="rId19"/>
    <p:sldId id="276" r:id="rId20"/>
    <p:sldId id="274" r:id="rId21"/>
    <p:sldId id="277" r:id="rId22"/>
    <p:sldId id="278" r:id="rId23"/>
    <p:sldId id="279" r:id="rId24"/>
    <p:sldId id="280" r:id="rId25"/>
    <p:sldId id="28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E9AF12E-7A7D-48DE-982D-A5B74515C535}">
          <p14:sldIdLst>
            <p14:sldId id="261"/>
            <p14:sldId id="262"/>
            <p14:sldId id="263"/>
            <p14:sldId id="264"/>
            <p14:sldId id="265"/>
            <p14:sldId id="282"/>
            <p14:sldId id="266"/>
            <p14:sldId id="267"/>
            <p14:sldId id="268"/>
            <p14:sldId id="283"/>
            <p14:sldId id="269"/>
            <p14:sldId id="270"/>
            <p14:sldId id="275"/>
            <p14:sldId id="272"/>
            <p14:sldId id="273"/>
            <p14:sldId id="276"/>
          </p14:sldIdLst>
        </p14:section>
        <p14:section name="uid" id="{5AB23ADD-0BA9-4A21-831B-9658470A4339}">
          <p14:sldIdLst>
            <p14:sldId id="274"/>
            <p14:sldId id="277"/>
            <p14:sldId id="278"/>
            <p14:sldId id="279"/>
            <p14:sldId id="280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95E5CC-4D03-4934-B28C-BD35311B1FB4}" v="61" dt="2025-03-09T05:13:22.9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7" autoAdjust="0"/>
    <p:restoredTop sz="94660"/>
  </p:normalViewPr>
  <p:slideViewPr>
    <p:cSldViewPr snapToGrid="0">
      <p:cViewPr varScale="1">
        <p:scale>
          <a:sx n="78" d="100"/>
          <a:sy n="78" d="100"/>
        </p:scale>
        <p:origin x="83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mabala Medasani" userId="aeb205a220770d49" providerId="LiveId" clId="{B295E5CC-4D03-4934-B28C-BD35311B1FB4}"/>
    <pc:docChg chg="undo custSel addSld delSld modSld modSection">
      <pc:chgData name="Himabala Medasani" userId="aeb205a220770d49" providerId="LiveId" clId="{B295E5CC-4D03-4934-B28C-BD35311B1FB4}" dt="2025-03-09T05:14:23.760" v="670" actId="680"/>
      <pc:docMkLst>
        <pc:docMk/>
      </pc:docMkLst>
      <pc:sldChg chg="modSp mod">
        <pc:chgData name="Himabala Medasani" userId="aeb205a220770d49" providerId="LiveId" clId="{B295E5CC-4D03-4934-B28C-BD35311B1FB4}" dt="2025-03-08T19:04:09.444" v="426" actId="255"/>
        <pc:sldMkLst>
          <pc:docMk/>
          <pc:sldMk cId="1094849372" sldId="262"/>
        </pc:sldMkLst>
        <pc:spChg chg="mod">
          <ac:chgData name="Himabala Medasani" userId="aeb205a220770d49" providerId="LiveId" clId="{B295E5CC-4D03-4934-B28C-BD35311B1FB4}" dt="2025-03-08T19:04:09.444" v="426" actId="255"/>
          <ac:spMkLst>
            <pc:docMk/>
            <pc:sldMk cId="1094849372" sldId="262"/>
            <ac:spMk id="2" creationId="{0A6BCF94-F108-4D92-8C4F-CD9273947A31}"/>
          </ac:spMkLst>
        </pc:spChg>
        <pc:spChg chg="mod">
          <ac:chgData name="Himabala Medasani" userId="aeb205a220770d49" providerId="LiveId" clId="{B295E5CC-4D03-4934-B28C-BD35311B1FB4}" dt="2025-03-08T18:34:17.408" v="110" actId="1076"/>
          <ac:spMkLst>
            <pc:docMk/>
            <pc:sldMk cId="1094849372" sldId="262"/>
            <ac:spMk id="3" creationId="{78399AB7-9E36-4EAD-B44A-9E0CEA24AACE}"/>
          </ac:spMkLst>
        </pc:spChg>
      </pc:sldChg>
      <pc:sldChg chg="modSp mod">
        <pc:chgData name="Himabala Medasani" userId="aeb205a220770d49" providerId="LiveId" clId="{B295E5CC-4D03-4934-B28C-BD35311B1FB4}" dt="2025-03-09T05:10:04.161" v="649" actId="27636"/>
        <pc:sldMkLst>
          <pc:docMk/>
          <pc:sldMk cId="2435744386" sldId="263"/>
        </pc:sldMkLst>
        <pc:spChg chg="mod">
          <ac:chgData name="Himabala Medasani" userId="aeb205a220770d49" providerId="LiveId" clId="{B295E5CC-4D03-4934-B28C-BD35311B1FB4}" dt="2025-03-08T19:03:57.991" v="424" actId="207"/>
          <ac:spMkLst>
            <pc:docMk/>
            <pc:sldMk cId="2435744386" sldId="263"/>
            <ac:spMk id="2" creationId="{32C2955F-7182-F563-E31F-9A4E65FC24C2}"/>
          </ac:spMkLst>
        </pc:spChg>
        <pc:spChg chg="mod">
          <ac:chgData name="Himabala Medasani" userId="aeb205a220770d49" providerId="LiveId" clId="{B295E5CC-4D03-4934-B28C-BD35311B1FB4}" dt="2025-03-09T05:10:04.161" v="649" actId="27636"/>
          <ac:spMkLst>
            <pc:docMk/>
            <pc:sldMk cId="2435744386" sldId="263"/>
            <ac:spMk id="3" creationId="{B76801F8-13EB-5B50-3B11-E1F7253C56FA}"/>
          </ac:spMkLst>
        </pc:spChg>
      </pc:sldChg>
      <pc:sldChg chg="modSp mod">
        <pc:chgData name="Himabala Medasani" userId="aeb205a220770d49" providerId="LiveId" clId="{B295E5CC-4D03-4934-B28C-BD35311B1FB4}" dt="2025-03-08T19:03:52.121" v="423" actId="207"/>
        <pc:sldMkLst>
          <pc:docMk/>
          <pc:sldMk cId="409890987" sldId="264"/>
        </pc:sldMkLst>
        <pc:spChg chg="mod">
          <ac:chgData name="Himabala Medasani" userId="aeb205a220770d49" providerId="LiveId" clId="{B295E5CC-4D03-4934-B28C-BD35311B1FB4}" dt="2025-03-08T19:03:52.121" v="423" actId="207"/>
          <ac:spMkLst>
            <pc:docMk/>
            <pc:sldMk cId="409890987" sldId="264"/>
            <ac:spMk id="2" creationId="{C7B1A03B-92C5-CF71-D416-46ABD0D09AE9}"/>
          </ac:spMkLst>
        </pc:spChg>
      </pc:sldChg>
      <pc:sldChg chg="modSp mod">
        <pc:chgData name="Himabala Medasani" userId="aeb205a220770d49" providerId="LiveId" clId="{B295E5CC-4D03-4934-B28C-BD35311B1FB4}" dt="2025-03-08T19:03:37.770" v="420" actId="207"/>
        <pc:sldMkLst>
          <pc:docMk/>
          <pc:sldMk cId="1758208569" sldId="266"/>
        </pc:sldMkLst>
        <pc:spChg chg="mod">
          <ac:chgData name="Himabala Medasani" userId="aeb205a220770d49" providerId="LiveId" clId="{B295E5CC-4D03-4934-B28C-BD35311B1FB4}" dt="2025-03-08T19:03:37.770" v="420" actId="207"/>
          <ac:spMkLst>
            <pc:docMk/>
            <pc:sldMk cId="1758208569" sldId="266"/>
            <ac:spMk id="2" creationId="{FCFAF90A-42DD-D9BE-11C9-F51FA4824010}"/>
          </ac:spMkLst>
        </pc:spChg>
      </pc:sldChg>
      <pc:sldChg chg="modSp mod">
        <pc:chgData name="Himabala Medasani" userId="aeb205a220770d49" providerId="LiveId" clId="{B295E5CC-4D03-4934-B28C-BD35311B1FB4}" dt="2025-03-08T19:03:24.498" v="418" actId="207"/>
        <pc:sldMkLst>
          <pc:docMk/>
          <pc:sldMk cId="1396125750" sldId="267"/>
        </pc:sldMkLst>
        <pc:spChg chg="mod">
          <ac:chgData name="Himabala Medasani" userId="aeb205a220770d49" providerId="LiveId" clId="{B295E5CC-4D03-4934-B28C-BD35311B1FB4}" dt="2025-03-08T19:03:24.498" v="418" actId="207"/>
          <ac:spMkLst>
            <pc:docMk/>
            <pc:sldMk cId="1396125750" sldId="267"/>
            <ac:spMk id="2" creationId="{9FA7A9D1-1466-4EF6-9307-53AE37A40C9C}"/>
          </ac:spMkLst>
        </pc:spChg>
      </pc:sldChg>
      <pc:sldChg chg="addSp delSp modSp mod delAnim modAnim">
        <pc:chgData name="Himabala Medasani" userId="aeb205a220770d49" providerId="LiveId" clId="{B295E5CC-4D03-4934-B28C-BD35311B1FB4}" dt="2025-03-08T19:12:32.419" v="456" actId="21"/>
        <pc:sldMkLst>
          <pc:docMk/>
          <pc:sldMk cId="784580914" sldId="268"/>
        </pc:sldMkLst>
        <pc:spChg chg="mod">
          <ac:chgData name="Himabala Medasani" userId="aeb205a220770d49" providerId="LiveId" clId="{B295E5CC-4D03-4934-B28C-BD35311B1FB4}" dt="2025-03-08T19:03:18.339" v="417" actId="207"/>
          <ac:spMkLst>
            <pc:docMk/>
            <pc:sldMk cId="784580914" sldId="268"/>
            <ac:spMk id="2" creationId="{791CCCA8-3CD0-D806-8AB9-48C8D8065C79}"/>
          </ac:spMkLst>
        </pc:spChg>
        <pc:picChg chg="add del mod">
          <ac:chgData name="Himabala Medasani" userId="aeb205a220770d49" providerId="LiveId" clId="{B295E5CC-4D03-4934-B28C-BD35311B1FB4}" dt="2025-03-08T19:12:32.419" v="456" actId="21"/>
          <ac:picMkLst>
            <pc:docMk/>
            <pc:sldMk cId="784580914" sldId="268"/>
            <ac:picMk id="4" creationId="{68D37016-1B19-4F7E-3B1B-55D50D88EE4B}"/>
          </ac:picMkLst>
        </pc:picChg>
      </pc:sldChg>
      <pc:sldChg chg="modSp mod">
        <pc:chgData name="Himabala Medasani" userId="aeb205a220770d49" providerId="LiveId" clId="{B295E5CC-4D03-4934-B28C-BD35311B1FB4}" dt="2025-03-08T19:02:35.086" v="412" actId="207"/>
        <pc:sldMkLst>
          <pc:docMk/>
          <pc:sldMk cId="1173047470" sldId="270"/>
        </pc:sldMkLst>
        <pc:spChg chg="mod">
          <ac:chgData name="Himabala Medasani" userId="aeb205a220770d49" providerId="LiveId" clId="{B295E5CC-4D03-4934-B28C-BD35311B1FB4}" dt="2025-03-08T19:02:35.086" v="412" actId="207"/>
          <ac:spMkLst>
            <pc:docMk/>
            <pc:sldMk cId="1173047470" sldId="270"/>
            <ac:spMk id="8" creationId="{8AA39103-3F5B-0F05-61C0-B065B1E90451}"/>
          </ac:spMkLst>
        </pc:spChg>
      </pc:sldChg>
      <pc:sldChg chg="del">
        <pc:chgData name="Himabala Medasani" userId="aeb205a220770d49" providerId="LiveId" clId="{B295E5CC-4D03-4934-B28C-BD35311B1FB4}" dt="2025-03-08T18:19:48.201" v="6" actId="2696"/>
        <pc:sldMkLst>
          <pc:docMk/>
          <pc:sldMk cId="1953888244" sldId="271"/>
        </pc:sldMkLst>
      </pc:sldChg>
      <pc:sldChg chg="modSp mod">
        <pc:chgData name="Himabala Medasani" userId="aeb205a220770d49" providerId="LiveId" clId="{B295E5CC-4D03-4934-B28C-BD35311B1FB4}" dt="2025-03-08T19:02:49.961" v="414" actId="207"/>
        <pc:sldMkLst>
          <pc:docMk/>
          <pc:sldMk cId="1443548887" sldId="272"/>
        </pc:sldMkLst>
        <pc:spChg chg="mod">
          <ac:chgData name="Himabala Medasani" userId="aeb205a220770d49" providerId="LiveId" clId="{B295E5CC-4D03-4934-B28C-BD35311B1FB4}" dt="2025-03-08T19:02:49.961" v="414" actId="207"/>
          <ac:spMkLst>
            <pc:docMk/>
            <pc:sldMk cId="1443548887" sldId="272"/>
            <ac:spMk id="2" creationId="{3134B3AA-0B33-C3CF-4895-3CDAA0E88398}"/>
          </ac:spMkLst>
        </pc:spChg>
        <pc:spChg chg="mod">
          <ac:chgData name="Himabala Medasani" userId="aeb205a220770d49" providerId="LiveId" clId="{B295E5CC-4D03-4934-B28C-BD35311B1FB4}" dt="2025-03-08T18:27:24.635" v="36" actId="255"/>
          <ac:spMkLst>
            <pc:docMk/>
            <pc:sldMk cId="1443548887" sldId="272"/>
            <ac:spMk id="3" creationId="{D784B570-FFC8-882E-B0C1-3560BFECDC4D}"/>
          </ac:spMkLst>
        </pc:spChg>
      </pc:sldChg>
      <pc:sldChg chg="modSp mod">
        <pc:chgData name="Himabala Medasani" userId="aeb205a220770d49" providerId="LiveId" clId="{B295E5CC-4D03-4934-B28C-BD35311B1FB4}" dt="2025-03-08T19:03:00.549" v="415" actId="207"/>
        <pc:sldMkLst>
          <pc:docMk/>
          <pc:sldMk cId="339301682" sldId="273"/>
        </pc:sldMkLst>
        <pc:spChg chg="mod">
          <ac:chgData name="Himabala Medasani" userId="aeb205a220770d49" providerId="LiveId" clId="{B295E5CC-4D03-4934-B28C-BD35311B1FB4}" dt="2025-03-08T19:03:00.549" v="415" actId="207"/>
          <ac:spMkLst>
            <pc:docMk/>
            <pc:sldMk cId="339301682" sldId="273"/>
            <ac:spMk id="2" creationId="{EDD5CB7A-975D-93D9-AA33-641B0A5DCE60}"/>
          </ac:spMkLst>
        </pc:spChg>
        <pc:spChg chg="mod">
          <ac:chgData name="Himabala Medasani" userId="aeb205a220770d49" providerId="LiveId" clId="{B295E5CC-4D03-4934-B28C-BD35311B1FB4}" dt="2025-03-08T18:36:37.332" v="116" actId="5793"/>
          <ac:spMkLst>
            <pc:docMk/>
            <pc:sldMk cId="339301682" sldId="273"/>
            <ac:spMk id="3" creationId="{58DDBBF1-CF2E-02B0-FCA6-63D376D04225}"/>
          </ac:spMkLst>
        </pc:spChg>
      </pc:sldChg>
      <pc:sldChg chg="addSp delSp modSp mod modClrScheme chgLayout">
        <pc:chgData name="Himabala Medasani" userId="aeb205a220770d49" providerId="LiveId" clId="{B295E5CC-4D03-4934-B28C-BD35311B1FB4}" dt="2025-03-08T18:45:55.035" v="196" actId="12"/>
        <pc:sldMkLst>
          <pc:docMk/>
          <pc:sldMk cId="1242626631" sldId="274"/>
        </pc:sldMkLst>
        <pc:spChg chg="del mod ord">
          <ac:chgData name="Himabala Medasani" userId="aeb205a220770d49" providerId="LiveId" clId="{B295E5CC-4D03-4934-B28C-BD35311B1FB4}" dt="2025-03-08T18:38:36.690" v="130" actId="700"/>
          <ac:spMkLst>
            <pc:docMk/>
            <pc:sldMk cId="1242626631" sldId="274"/>
            <ac:spMk id="2" creationId="{6774DBE0-FBCF-E484-4CA5-C76ED4ED279A}"/>
          </ac:spMkLst>
        </pc:spChg>
        <pc:spChg chg="del mod ord">
          <ac:chgData name="Himabala Medasani" userId="aeb205a220770d49" providerId="LiveId" clId="{B295E5CC-4D03-4934-B28C-BD35311B1FB4}" dt="2025-03-08T18:38:36.690" v="130" actId="700"/>
          <ac:spMkLst>
            <pc:docMk/>
            <pc:sldMk cId="1242626631" sldId="274"/>
            <ac:spMk id="3" creationId="{0B015C96-7BC8-1A24-3A90-B11CF357AEBC}"/>
          </ac:spMkLst>
        </pc:spChg>
        <pc:spChg chg="add mod ord">
          <ac:chgData name="Himabala Medasani" userId="aeb205a220770d49" providerId="LiveId" clId="{B295E5CC-4D03-4934-B28C-BD35311B1FB4}" dt="2025-03-08T18:45:25.611" v="192" actId="700"/>
          <ac:spMkLst>
            <pc:docMk/>
            <pc:sldMk cId="1242626631" sldId="274"/>
            <ac:spMk id="4" creationId="{49656AAD-B037-9984-C70C-A7A8CA901358}"/>
          </ac:spMkLst>
        </pc:spChg>
        <pc:spChg chg="add del mod ord">
          <ac:chgData name="Himabala Medasani" userId="aeb205a220770d49" providerId="LiveId" clId="{B295E5CC-4D03-4934-B28C-BD35311B1FB4}" dt="2025-03-08T18:45:55.035" v="196" actId="12"/>
          <ac:spMkLst>
            <pc:docMk/>
            <pc:sldMk cId="1242626631" sldId="274"/>
            <ac:spMk id="5" creationId="{07C2D67A-BE50-18FA-7DB4-3503426326EC}"/>
          </ac:spMkLst>
        </pc:spChg>
      </pc:sldChg>
      <pc:sldChg chg="addSp delSp modSp new mod modClrScheme chgLayout">
        <pc:chgData name="Himabala Medasani" userId="aeb205a220770d49" providerId="LiveId" clId="{B295E5CC-4D03-4934-B28C-BD35311B1FB4}" dt="2025-03-08T19:02:43.227" v="413" actId="207"/>
        <pc:sldMkLst>
          <pc:docMk/>
          <pc:sldMk cId="3049006138" sldId="275"/>
        </pc:sldMkLst>
        <pc:spChg chg="del mod ord">
          <ac:chgData name="Himabala Medasani" userId="aeb205a220770d49" providerId="LiveId" clId="{B295E5CC-4D03-4934-B28C-BD35311B1FB4}" dt="2025-03-08T18:19:16.583" v="1" actId="700"/>
          <ac:spMkLst>
            <pc:docMk/>
            <pc:sldMk cId="3049006138" sldId="275"/>
            <ac:spMk id="2" creationId="{CBC9D1AE-EAF4-019E-A742-7FDFE6737BCC}"/>
          </ac:spMkLst>
        </pc:spChg>
        <pc:spChg chg="del mod ord">
          <ac:chgData name="Himabala Medasani" userId="aeb205a220770d49" providerId="LiveId" clId="{B295E5CC-4D03-4934-B28C-BD35311B1FB4}" dt="2025-03-08T18:19:16.583" v="1" actId="700"/>
          <ac:spMkLst>
            <pc:docMk/>
            <pc:sldMk cId="3049006138" sldId="275"/>
            <ac:spMk id="3" creationId="{29257AC0-6C8C-7120-CB1A-7B9C7AA33EDA}"/>
          </ac:spMkLst>
        </pc:spChg>
        <pc:spChg chg="del">
          <ac:chgData name="Himabala Medasani" userId="aeb205a220770d49" providerId="LiveId" clId="{B295E5CC-4D03-4934-B28C-BD35311B1FB4}" dt="2025-03-08T18:19:16.583" v="1" actId="700"/>
          <ac:spMkLst>
            <pc:docMk/>
            <pc:sldMk cId="3049006138" sldId="275"/>
            <ac:spMk id="4" creationId="{C4539841-2DDB-22E9-6B44-6F929B8C4877}"/>
          </ac:spMkLst>
        </pc:spChg>
        <pc:spChg chg="add mod ord">
          <ac:chgData name="Himabala Medasani" userId="aeb205a220770d49" providerId="LiveId" clId="{B295E5CC-4D03-4934-B28C-BD35311B1FB4}" dt="2025-03-08T19:02:43.227" v="413" actId="207"/>
          <ac:spMkLst>
            <pc:docMk/>
            <pc:sldMk cId="3049006138" sldId="275"/>
            <ac:spMk id="5" creationId="{E19C2401-D708-38B4-5E73-32A39D31D38B}"/>
          </ac:spMkLst>
        </pc:spChg>
        <pc:spChg chg="add mod ord">
          <ac:chgData name="Himabala Medasani" userId="aeb205a220770d49" providerId="LiveId" clId="{B295E5CC-4D03-4934-B28C-BD35311B1FB4}" dt="2025-03-08T18:19:22.550" v="4" actId="5793"/>
          <ac:spMkLst>
            <pc:docMk/>
            <pc:sldMk cId="3049006138" sldId="275"/>
            <ac:spMk id="6" creationId="{E284ADE3-5D9F-E7CD-22AC-EA2863813D76}"/>
          </ac:spMkLst>
        </pc:spChg>
      </pc:sldChg>
      <pc:sldChg chg="modSp new mod">
        <pc:chgData name="Himabala Medasani" userId="aeb205a220770d49" providerId="LiveId" clId="{B295E5CC-4D03-4934-B28C-BD35311B1FB4}" dt="2025-03-08T19:03:11.156" v="416" actId="207"/>
        <pc:sldMkLst>
          <pc:docMk/>
          <pc:sldMk cId="1789828329" sldId="276"/>
        </pc:sldMkLst>
        <pc:spChg chg="mod">
          <ac:chgData name="Himabala Medasani" userId="aeb205a220770d49" providerId="LiveId" clId="{B295E5CC-4D03-4934-B28C-BD35311B1FB4}" dt="2025-03-08T19:03:11.156" v="416" actId="207"/>
          <ac:spMkLst>
            <pc:docMk/>
            <pc:sldMk cId="1789828329" sldId="276"/>
            <ac:spMk id="2" creationId="{B52DDF13-577D-958E-20F0-AC1FE9FF25CD}"/>
          </ac:spMkLst>
        </pc:spChg>
        <pc:spChg chg="mod">
          <ac:chgData name="Himabala Medasani" userId="aeb205a220770d49" providerId="LiveId" clId="{B295E5CC-4D03-4934-B28C-BD35311B1FB4}" dt="2025-03-08T18:38:24.433" v="129" actId="27636"/>
          <ac:spMkLst>
            <pc:docMk/>
            <pc:sldMk cId="1789828329" sldId="276"/>
            <ac:spMk id="3" creationId="{31560663-2B28-E3D9-ED11-8D749B93B0DD}"/>
          </ac:spMkLst>
        </pc:spChg>
      </pc:sldChg>
      <pc:sldChg chg="addSp delSp modSp new mod modTransition modClrScheme chgLayout">
        <pc:chgData name="Himabala Medasani" userId="aeb205a220770d49" providerId="LiveId" clId="{B295E5CC-4D03-4934-B28C-BD35311B1FB4}" dt="2025-03-09T05:12:46.055" v="659"/>
        <pc:sldMkLst>
          <pc:docMk/>
          <pc:sldMk cId="2780949966" sldId="277"/>
        </pc:sldMkLst>
        <pc:spChg chg="mod ord">
          <ac:chgData name="Himabala Medasani" userId="aeb205a220770d49" providerId="LiveId" clId="{B295E5CC-4D03-4934-B28C-BD35311B1FB4}" dt="2025-03-09T05:12:08.214" v="655" actId="207"/>
          <ac:spMkLst>
            <pc:docMk/>
            <pc:sldMk cId="2780949966" sldId="277"/>
            <ac:spMk id="2" creationId="{EA47E873-2AB6-FB16-6719-7EFC171A3D95}"/>
          </ac:spMkLst>
        </pc:spChg>
        <pc:spChg chg="mod ord">
          <ac:chgData name="Himabala Medasani" userId="aeb205a220770d49" providerId="LiveId" clId="{B295E5CC-4D03-4934-B28C-BD35311B1FB4}" dt="2025-03-09T05:11:52.674" v="653" actId="255"/>
          <ac:spMkLst>
            <pc:docMk/>
            <pc:sldMk cId="2780949966" sldId="277"/>
            <ac:spMk id="3" creationId="{9E4AB3ED-9165-8F45-A2DA-882099278336}"/>
          </ac:spMkLst>
        </pc:spChg>
        <pc:spChg chg="mod ord">
          <ac:chgData name="Himabala Medasani" userId="aeb205a220770d49" providerId="LiveId" clId="{B295E5CC-4D03-4934-B28C-BD35311B1FB4}" dt="2025-03-09T05:11:37.606" v="650" actId="700"/>
          <ac:spMkLst>
            <pc:docMk/>
            <pc:sldMk cId="2780949966" sldId="277"/>
            <ac:spMk id="4" creationId="{8EE36431-956B-2EA4-80E2-32CD555FB5A4}"/>
          </ac:spMkLst>
        </pc:spChg>
        <pc:spChg chg="add del mod ord">
          <ac:chgData name="Himabala Medasani" userId="aeb205a220770d49" providerId="LiveId" clId="{B295E5CC-4D03-4934-B28C-BD35311B1FB4}" dt="2025-03-09T05:11:39.898" v="652" actId="22"/>
          <ac:spMkLst>
            <pc:docMk/>
            <pc:sldMk cId="2780949966" sldId="277"/>
            <ac:spMk id="5" creationId="{2D12126E-CD80-548F-39A4-13B573F91131}"/>
          </ac:spMkLst>
        </pc:spChg>
        <pc:picChg chg="add mod ord">
          <ac:chgData name="Himabala Medasani" userId="aeb205a220770d49" providerId="LiveId" clId="{B295E5CC-4D03-4934-B28C-BD35311B1FB4}" dt="2025-03-09T05:11:39.898" v="652" actId="22"/>
          <ac:picMkLst>
            <pc:docMk/>
            <pc:sldMk cId="2780949966" sldId="277"/>
            <ac:picMk id="7" creationId="{D4CBEDED-2C7C-2010-04B6-FE359424AAB1}"/>
          </ac:picMkLst>
        </pc:picChg>
      </pc:sldChg>
      <pc:sldChg chg="addSp delSp modSp new mod modClrScheme modAnim chgLayout">
        <pc:chgData name="Himabala Medasani" userId="aeb205a220770d49" providerId="LiveId" clId="{B295E5CC-4D03-4934-B28C-BD35311B1FB4}" dt="2025-03-09T05:12:20.734" v="656" actId="207"/>
        <pc:sldMkLst>
          <pc:docMk/>
          <pc:sldMk cId="4067335655" sldId="278"/>
        </pc:sldMkLst>
        <pc:spChg chg="mod ord">
          <ac:chgData name="Himabala Medasani" userId="aeb205a220770d49" providerId="LiveId" clId="{B295E5CC-4D03-4934-B28C-BD35311B1FB4}" dt="2025-03-09T05:12:20.734" v="656" actId="207"/>
          <ac:spMkLst>
            <pc:docMk/>
            <pc:sldMk cId="4067335655" sldId="278"/>
            <ac:spMk id="2" creationId="{F74762F5-9119-9725-6E68-85A59353609D}"/>
          </ac:spMkLst>
        </pc:spChg>
        <pc:spChg chg="mod ord">
          <ac:chgData name="Himabala Medasani" userId="aeb205a220770d49" providerId="LiveId" clId="{B295E5CC-4D03-4934-B28C-BD35311B1FB4}" dt="2025-03-08T18:52:11.181" v="268" actId="12"/>
          <ac:spMkLst>
            <pc:docMk/>
            <pc:sldMk cId="4067335655" sldId="278"/>
            <ac:spMk id="3" creationId="{512FA01F-CD49-FA53-E6F5-E3244A579624}"/>
          </ac:spMkLst>
        </pc:spChg>
        <pc:spChg chg="add del mod ord">
          <ac:chgData name="Himabala Medasani" userId="aeb205a220770d49" providerId="LiveId" clId="{B295E5CC-4D03-4934-B28C-BD35311B1FB4}" dt="2025-03-08T18:53:03.277" v="269" actId="22"/>
          <ac:spMkLst>
            <pc:docMk/>
            <pc:sldMk cId="4067335655" sldId="278"/>
            <ac:spMk id="4" creationId="{DDEDA097-86A6-5718-D4E9-8105F8345A9A}"/>
          </ac:spMkLst>
        </pc:spChg>
        <pc:picChg chg="add mod ord">
          <ac:chgData name="Himabala Medasani" userId="aeb205a220770d49" providerId="LiveId" clId="{B295E5CC-4D03-4934-B28C-BD35311B1FB4}" dt="2025-03-08T18:54:57.300" v="279" actId="1440"/>
          <ac:picMkLst>
            <pc:docMk/>
            <pc:sldMk cId="4067335655" sldId="278"/>
            <ac:picMk id="6" creationId="{42489C19-DFC3-564F-CCE9-93D285199420}"/>
          </ac:picMkLst>
        </pc:picChg>
      </pc:sldChg>
      <pc:sldChg chg="addSp delSp modSp new mod modTransition modClrScheme chgLayout">
        <pc:chgData name="Himabala Medasani" userId="aeb205a220770d49" providerId="LiveId" clId="{B295E5CC-4D03-4934-B28C-BD35311B1FB4}" dt="2025-03-09T05:13:01.078" v="662"/>
        <pc:sldMkLst>
          <pc:docMk/>
          <pc:sldMk cId="708602796" sldId="279"/>
        </pc:sldMkLst>
        <pc:spChg chg="del mod ord">
          <ac:chgData name="Himabala Medasani" userId="aeb205a220770d49" providerId="LiveId" clId="{B295E5CC-4D03-4934-B28C-BD35311B1FB4}" dt="2025-03-08T18:55:29.105" v="281" actId="700"/>
          <ac:spMkLst>
            <pc:docMk/>
            <pc:sldMk cId="708602796" sldId="279"/>
            <ac:spMk id="2" creationId="{A1AC5EE3-A41F-151E-8A3B-36803B436971}"/>
          </ac:spMkLst>
        </pc:spChg>
        <pc:spChg chg="del mod ord">
          <ac:chgData name="Himabala Medasani" userId="aeb205a220770d49" providerId="LiveId" clId="{B295E5CC-4D03-4934-B28C-BD35311B1FB4}" dt="2025-03-08T18:55:29.105" v="281" actId="700"/>
          <ac:spMkLst>
            <pc:docMk/>
            <pc:sldMk cId="708602796" sldId="279"/>
            <ac:spMk id="3" creationId="{66702F17-87A0-1758-138B-0F31B4A17C02}"/>
          </ac:spMkLst>
        </pc:spChg>
        <pc:spChg chg="del">
          <ac:chgData name="Himabala Medasani" userId="aeb205a220770d49" providerId="LiveId" clId="{B295E5CC-4D03-4934-B28C-BD35311B1FB4}" dt="2025-03-08T18:55:29.105" v="281" actId="700"/>
          <ac:spMkLst>
            <pc:docMk/>
            <pc:sldMk cId="708602796" sldId="279"/>
            <ac:spMk id="4" creationId="{DF9DBABF-61FE-DC98-FE8A-8746F52D8B9C}"/>
          </ac:spMkLst>
        </pc:spChg>
        <pc:spChg chg="add mod ord">
          <ac:chgData name="Himabala Medasani" userId="aeb205a220770d49" providerId="LiveId" clId="{B295E5CC-4D03-4934-B28C-BD35311B1FB4}" dt="2025-03-09T05:12:26.158" v="657" actId="207"/>
          <ac:spMkLst>
            <pc:docMk/>
            <pc:sldMk cId="708602796" sldId="279"/>
            <ac:spMk id="5" creationId="{5D67378A-7AC8-A94F-D5EB-88D15546ACD5}"/>
          </ac:spMkLst>
        </pc:spChg>
        <pc:spChg chg="add mod ord">
          <ac:chgData name="Himabala Medasani" userId="aeb205a220770d49" providerId="LiveId" clId="{B295E5CC-4D03-4934-B28C-BD35311B1FB4}" dt="2025-03-08T18:56:37.906" v="295" actId="12"/>
          <ac:spMkLst>
            <pc:docMk/>
            <pc:sldMk cId="708602796" sldId="279"/>
            <ac:spMk id="6" creationId="{79FDC140-7826-B6FB-B33F-F2FC923075E1}"/>
          </ac:spMkLst>
        </pc:spChg>
      </pc:sldChg>
      <pc:sldChg chg="modSp new mod modTransition">
        <pc:chgData name="Himabala Medasani" userId="aeb205a220770d49" providerId="LiveId" clId="{B295E5CC-4D03-4934-B28C-BD35311B1FB4}" dt="2025-03-09T05:13:22.998" v="669"/>
        <pc:sldMkLst>
          <pc:docMk/>
          <pc:sldMk cId="646298838" sldId="280"/>
        </pc:sldMkLst>
        <pc:spChg chg="mod">
          <ac:chgData name="Himabala Medasani" userId="aeb205a220770d49" providerId="LiveId" clId="{B295E5CC-4D03-4934-B28C-BD35311B1FB4}" dt="2025-03-09T05:12:32.027" v="658" actId="207"/>
          <ac:spMkLst>
            <pc:docMk/>
            <pc:sldMk cId="646298838" sldId="280"/>
            <ac:spMk id="2" creationId="{740AEC48-7EF9-B247-A430-99D1F1DB4810}"/>
          </ac:spMkLst>
        </pc:spChg>
        <pc:spChg chg="mod">
          <ac:chgData name="Himabala Medasani" userId="aeb205a220770d49" providerId="LiveId" clId="{B295E5CC-4D03-4934-B28C-BD35311B1FB4}" dt="2025-03-08T18:58:31.619" v="381" actId="20577"/>
          <ac:spMkLst>
            <pc:docMk/>
            <pc:sldMk cId="646298838" sldId="280"/>
            <ac:spMk id="3" creationId="{77EEFA14-585C-AE5C-F986-F7F09FC3E43D}"/>
          </ac:spMkLst>
        </pc:spChg>
      </pc:sldChg>
      <pc:sldChg chg="addSp delSp modSp new del mod modClrScheme chgLayout">
        <pc:chgData name="Himabala Medasani" userId="aeb205a220770d49" providerId="LiveId" clId="{B295E5CC-4D03-4934-B28C-BD35311B1FB4}" dt="2025-03-08T19:21:17.132" v="644" actId="2696"/>
        <pc:sldMkLst>
          <pc:docMk/>
          <pc:sldMk cId="3302712622" sldId="281"/>
        </pc:sldMkLst>
        <pc:spChg chg="del mod ord">
          <ac:chgData name="Himabala Medasani" userId="aeb205a220770d49" providerId="LiveId" clId="{B295E5CC-4D03-4934-B28C-BD35311B1FB4}" dt="2025-03-08T18:58:53.289" v="383" actId="700"/>
          <ac:spMkLst>
            <pc:docMk/>
            <pc:sldMk cId="3302712622" sldId="281"/>
            <ac:spMk id="2" creationId="{69AD1290-324A-0771-2364-87E78DD70A03}"/>
          </ac:spMkLst>
        </pc:spChg>
        <pc:spChg chg="del">
          <ac:chgData name="Himabala Medasani" userId="aeb205a220770d49" providerId="LiveId" clId="{B295E5CC-4D03-4934-B28C-BD35311B1FB4}" dt="2025-03-08T18:58:53.289" v="383" actId="700"/>
          <ac:spMkLst>
            <pc:docMk/>
            <pc:sldMk cId="3302712622" sldId="281"/>
            <ac:spMk id="3" creationId="{029B0AED-8CDF-EE2A-5605-8D3DCD9BF033}"/>
          </ac:spMkLst>
        </pc:spChg>
        <pc:spChg chg="add mod ord">
          <ac:chgData name="Himabala Medasani" userId="aeb205a220770d49" providerId="LiveId" clId="{B295E5CC-4D03-4934-B28C-BD35311B1FB4}" dt="2025-03-08T19:21:10.946" v="643" actId="14100"/>
          <ac:spMkLst>
            <pc:docMk/>
            <pc:sldMk cId="3302712622" sldId="281"/>
            <ac:spMk id="4" creationId="{4082005F-52CD-B562-BCBA-C842F6A9A15C}"/>
          </ac:spMkLst>
        </pc:spChg>
      </pc:sldChg>
      <pc:sldChg chg="addSp delSp modSp new mod">
        <pc:chgData name="Himabala Medasani" userId="aeb205a220770d49" providerId="LiveId" clId="{B295E5CC-4D03-4934-B28C-BD35311B1FB4}" dt="2025-03-08T19:11:40.698" v="454"/>
        <pc:sldMkLst>
          <pc:docMk/>
          <pc:sldMk cId="1375693689" sldId="282"/>
        </pc:sldMkLst>
        <pc:spChg chg="mod">
          <ac:chgData name="Himabala Medasani" userId="aeb205a220770d49" providerId="LiveId" clId="{B295E5CC-4D03-4934-B28C-BD35311B1FB4}" dt="2025-03-08T19:09:59.731" v="435" actId="14100"/>
          <ac:spMkLst>
            <pc:docMk/>
            <pc:sldMk cId="1375693689" sldId="282"/>
            <ac:spMk id="2" creationId="{16377CD4-C329-A714-C602-928D7D3BC304}"/>
          </ac:spMkLst>
        </pc:spChg>
        <pc:spChg chg="del">
          <ac:chgData name="Himabala Medasani" userId="aeb205a220770d49" providerId="LiveId" clId="{B295E5CC-4D03-4934-B28C-BD35311B1FB4}" dt="2025-03-08T19:09:28.327" v="428"/>
          <ac:spMkLst>
            <pc:docMk/>
            <pc:sldMk cId="1375693689" sldId="282"/>
            <ac:spMk id="3" creationId="{8A1AB534-1DCD-B291-503A-3B3533421810}"/>
          </ac:spMkLst>
        </pc:spChg>
        <pc:graphicFrameChg chg="add mod">
          <ac:chgData name="Himabala Medasani" userId="aeb205a220770d49" providerId="LiveId" clId="{B295E5CC-4D03-4934-B28C-BD35311B1FB4}" dt="2025-03-08T19:11:40.698" v="454"/>
          <ac:graphicFrameMkLst>
            <pc:docMk/>
            <pc:sldMk cId="1375693689" sldId="282"/>
            <ac:graphicFrameMk id="4" creationId="{6172E048-DE97-E1FA-645F-B977126FF04A}"/>
          </ac:graphicFrameMkLst>
        </pc:graphicFrameChg>
      </pc:sldChg>
      <pc:sldChg chg="addSp delSp modSp new mod modClrScheme modAnim chgLayout">
        <pc:chgData name="Himabala Medasani" userId="aeb205a220770d49" providerId="LiveId" clId="{B295E5CC-4D03-4934-B28C-BD35311B1FB4}" dt="2025-03-08T19:18:53.692" v="536" actId="207"/>
        <pc:sldMkLst>
          <pc:docMk/>
          <pc:sldMk cId="3123214648" sldId="283"/>
        </pc:sldMkLst>
        <pc:spChg chg="del">
          <ac:chgData name="Himabala Medasani" userId="aeb205a220770d49" providerId="LiveId" clId="{B295E5CC-4D03-4934-B28C-BD35311B1FB4}" dt="2025-03-08T19:13:43.202" v="458" actId="700"/>
          <ac:spMkLst>
            <pc:docMk/>
            <pc:sldMk cId="3123214648" sldId="283"/>
            <ac:spMk id="2" creationId="{EEEAC043-DA81-0FD4-5E46-A9FA8578A9A4}"/>
          </ac:spMkLst>
        </pc:spChg>
        <pc:spChg chg="del">
          <ac:chgData name="Himabala Medasani" userId="aeb205a220770d49" providerId="LiveId" clId="{B295E5CC-4D03-4934-B28C-BD35311B1FB4}" dt="2025-03-08T19:13:43.202" v="458" actId="700"/>
          <ac:spMkLst>
            <pc:docMk/>
            <pc:sldMk cId="3123214648" sldId="283"/>
            <ac:spMk id="3" creationId="{F759F6A9-1FFD-8999-3ED3-DCCED662FB66}"/>
          </ac:spMkLst>
        </pc:spChg>
        <pc:spChg chg="add mod">
          <ac:chgData name="Himabala Medasani" userId="aeb205a220770d49" providerId="LiveId" clId="{B295E5CC-4D03-4934-B28C-BD35311B1FB4}" dt="2025-03-08T19:18:53.692" v="536" actId="207"/>
          <ac:spMkLst>
            <pc:docMk/>
            <pc:sldMk cId="3123214648" sldId="283"/>
            <ac:spMk id="5" creationId="{F9AEA56F-C572-4B43-9DE4-853970E72A43}"/>
          </ac:spMkLst>
        </pc:spChg>
        <pc:picChg chg="add mod">
          <ac:chgData name="Himabala Medasani" userId="aeb205a220770d49" providerId="LiveId" clId="{B295E5CC-4D03-4934-B28C-BD35311B1FB4}" dt="2025-03-08T19:18:35.061" v="533" actId="1076"/>
          <ac:picMkLst>
            <pc:docMk/>
            <pc:sldMk cId="3123214648" sldId="283"/>
            <ac:picMk id="4" creationId="{7F3CA148-8BC2-7C42-41A9-075222806D86}"/>
          </ac:picMkLst>
        </pc:picChg>
      </pc:sldChg>
      <pc:sldChg chg="new">
        <pc:chgData name="Himabala Medasani" userId="aeb205a220770d49" providerId="LiveId" clId="{B295E5CC-4D03-4934-B28C-BD35311B1FB4}" dt="2025-03-09T05:14:23.760" v="670" actId="680"/>
        <pc:sldMkLst>
          <pc:docMk/>
          <pc:sldMk cId="875223687" sldId="28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3/9/2025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EA04AB3-B62B-422D-AF09-58DB12827950}" type="datetime1">
              <a:rPr lang="en-US" smtClean="0"/>
              <a:t>3/9/2025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6E437-CA37-4498-93FD-DDB59436C7CA}" type="datetime1">
              <a:rPr lang="en-US" smtClean="0"/>
              <a:t>3/9/2025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37A4E-832B-4474-ADB0-ABF8CE80888A}" type="datetime1">
              <a:rPr lang="en-US" smtClean="0"/>
              <a:t>3/9/2025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8261-5947-464F-B717-1E79C57B9F23}" type="datetime1">
              <a:rPr lang="en-US" smtClean="0"/>
              <a:t>3/9/2025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46346-F813-4F43-B3CB-091D05A6DBE1}" type="datetime1">
              <a:rPr lang="en-US" smtClean="0"/>
              <a:t>3/9/2025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94C17-81AD-47B0-BD13-6A1844D88BA3}" type="datetime1">
              <a:rPr lang="en-US" smtClean="0"/>
              <a:t>3/9/2025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055DE-9EEB-4ECD-A024-1EA7C72B76EA}" type="datetime1">
              <a:rPr lang="en-US" smtClean="0"/>
              <a:t>3/9/2025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15BC-2443-4FF8-9DEF-EEF316E3AA69}" type="datetime1">
              <a:rPr lang="en-US" smtClean="0"/>
              <a:t>3/9/2025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D70A7-24EF-47FE-A0E1-3BA9E6456E4B}" type="datetime1">
              <a:rPr lang="en-US" smtClean="0"/>
              <a:t>3/9/2025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C65F5-C77E-4124-A0A8-3D4FDA79EFFB}" type="datetime1">
              <a:rPr lang="en-US" smtClean="0"/>
              <a:t>3/9/2025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7008-8F53-4B78-82EA-6793768FCABF}" type="datetime1">
              <a:rPr lang="en-US" smtClean="0"/>
              <a:t>3/9/2025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0F9C0-4E01-4287-8C33-0F79B68A58C1}" type="datetime1">
              <a:rPr lang="en-US" smtClean="0"/>
              <a:t>3/9/2025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26B34-14E0-4546-A25B-F826D60C1EAD}" type="datetime1">
              <a:rPr lang="en-US" smtClean="0"/>
              <a:t>3/9/2025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D1528-D84A-4C32-AE63-5BCA7EA0A8C2}" type="datetime1">
              <a:rPr lang="en-US" smtClean="0"/>
              <a:t>3/9/2025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65870-A17D-4DD4-83F9-0A95C97C5B81}" type="datetime1">
              <a:rPr lang="en-US" smtClean="0"/>
              <a:t>3/9/2025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6AB8A-DBB1-4A06-A273-70BF17CB9531}" type="datetime1">
              <a:rPr lang="en-US" smtClean="0"/>
              <a:t>3/9/2025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3AB58-6CDB-4947-87F9-7BC2D14E9120}" type="datetime1">
              <a:rPr lang="en-US" smtClean="0"/>
              <a:t>3/9/2025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C60F3-C786-4B05-9293-C5D33E8368FC}" type="datetime1">
              <a:rPr lang="en-US" smtClean="0"/>
              <a:t>3/9/2025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6820" y="2259013"/>
            <a:ext cx="6858000" cy="232462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MOTOR FAULT DETECTION USING IOT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79A8B-68F3-5A6C-C897-7BF79CE8D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5-03-08 at 23.38.30_8039effa">
            <a:hlinkClick r:id="" action="ppaction://media"/>
            <a:extLst>
              <a:ext uri="{FF2B5EF4-FFF2-40B4-BE49-F238E27FC236}">
                <a16:creationId xmlns:a16="http://schemas.microsoft.com/office/drawing/2014/main" id="{7F3CA148-8BC2-7C42-41A9-075222806D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71252" y="1316855"/>
            <a:ext cx="7216877" cy="474898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AEA56F-C572-4B43-9DE4-853970E72A43}"/>
              </a:ext>
            </a:extLst>
          </p:cNvPr>
          <p:cNvSpPr txBox="1"/>
          <p:nvPr/>
        </p:nvSpPr>
        <p:spPr>
          <a:xfrm>
            <a:off x="2271251" y="490990"/>
            <a:ext cx="8005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2">
                    <a:lumMod val="75000"/>
                  </a:schemeClr>
                </a:solidFill>
              </a:rPr>
              <a:t>The Hardware Model working with basic code</a:t>
            </a:r>
            <a:r>
              <a:rPr lang="en-IN" dirty="0"/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7975DF-968E-285E-13EA-A80C9F1A4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21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1EB870-8233-C9E3-46A0-094272BC1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78" y="104414"/>
            <a:ext cx="8153058" cy="505187"/>
          </a:xfrm>
        </p:spPr>
        <p:txBody>
          <a:bodyPr>
            <a:noAutofit/>
          </a:bodyPr>
          <a:lstStyle/>
          <a:p>
            <a:r>
              <a:rPr lang="en-IN" dirty="0">
                <a:solidFill>
                  <a:schemeClr val="bg1">
                    <a:lumMod val="85000"/>
                    <a:lumOff val="15000"/>
                  </a:schemeClr>
                </a:solidFill>
              </a:rPr>
              <a:t>HARDWARE COMPONENTS USED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F30754FE-FEB6-B9B0-D812-9652B3570C0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3460" r="23460"/>
          <a:stretch/>
        </p:blipFill>
        <p:spPr/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8DF6D460-A0AA-9F69-8994-75C7A4C10E75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833378" y="620935"/>
            <a:ext cx="6385297" cy="51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Arduino Uno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The brain of the system, processing vibration data.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Vibration Sensor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Detects unusual motor vibrations, indicating faults.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ESP8266 Wi-Fi Module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Enables remote monitoring by sending fault alerts.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16x2 LCD Display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Shows real-time motor health status.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Motor &amp; Motor Driver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</a:t>
            </a:r>
            <a:r>
              <a:rPr lang="en-US" sz="2000" dirty="0"/>
              <a:t>Controls the motor’s operation, regulating its speed and direction.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12V Adapter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Provides power to the components.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Jumper Wires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Connects all hardware components for proper functioning.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3A0BA9-9719-7E38-5D0B-FCD875432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5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A39103-3F5B-0F05-61C0-B065B1E90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488" y="273934"/>
            <a:ext cx="5934508" cy="628891"/>
          </a:xfrm>
        </p:spPr>
        <p:txBody>
          <a:bodyPr/>
          <a:lstStyle/>
          <a:p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SOFTWARE IMPLEMENTATION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FC0A0FA-20A4-2563-F829-FC1538B98400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1031488" y="1261376"/>
            <a:ext cx="4877699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Arduino IDE: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Used to program the ESP8266 for processing vibration data and detecting faults.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Blynk IoT Platform: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Enables real-time monitoring and instant notifications for fault alerts.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LCD Display: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Provides on-site status updates on motor vibrations and fault detection.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Wireless Data Transmission: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ESP8266 sends processed data to the cloud for remote</a:t>
            </a: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access and analysis.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Optimized Fault Detection: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Efficient code ensures quick response to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abnormal motor vibrations, reducing false alarms. </a:t>
            </a:r>
          </a:p>
        </p:txBody>
      </p:sp>
      <p:pic>
        <p:nvPicPr>
          <p:cNvPr id="14" name="Picture Placeholder 10">
            <a:extLst>
              <a:ext uri="{FF2B5EF4-FFF2-40B4-BE49-F238E27FC236}">
                <a16:creationId xmlns:a16="http://schemas.microsoft.com/office/drawing/2014/main" id="{6EE5B47C-9597-6C2E-E971-7335C4659AB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256" b="2256"/>
          <a:stretch/>
        </p:blipFill>
        <p:spPr>
          <a:xfrm>
            <a:off x="6522371" y="838200"/>
            <a:ext cx="5491162" cy="5181600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DE24B9-9413-23CF-CE17-5DC016665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04747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9C2401-D708-38B4-5E73-32A39D31D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kern="100" dirty="0">
                <a:solidFill>
                  <a:schemeClr val="bg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Real-Time Results &amp; Demonstration</a:t>
            </a:r>
            <a:endParaRPr lang="en-IN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84ADE3-5D9F-E7CD-22AC-EA2863813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hardware setup is successfully completed, and the </a:t>
            </a:r>
            <a:r>
              <a:rPr lang="en-US" b="1" dirty="0"/>
              <a:t>LCD screen displays real-time vibration values</a:t>
            </a:r>
            <a:r>
              <a:rPr lang="en-US" dirty="0"/>
              <a:t> from the motor.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system </a:t>
            </a:r>
            <a:r>
              <a:rPr lang="en-US" b="1" dirty="0"/>
              <a:t>detects abnormal vibrations</a:t>
            </a:r>
            <a:r>
              <a:rPr lang="en-US" dirty="0"/>
              <a:t> and alerts the user when faults occur.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next phase involves </a:t>
            </a:r>
            <a:r>
              <a:rPr lang="en-US" b="1" dirty="0"/>
              <a:t>finalizing the IoT integration</a:t>
            </a:r>
            <a:r>
              <a:rPr lang="en-US" dirty="0"/>
              <a:t> for remote monitoring through the Blynk IoT platform.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demonstration will showcase how the hardware detects motor faults and displays alerts on the LCD.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6EF736-9835-9AA6-17C8-37B362CD5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006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4B3AA-0B33-C3CF-4895-3CDAA0E88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CHALLENGES FACED AND THEIR SOLUTIONS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4B570-FFC8-882E-B0C1-3560BFECD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30477"/>
            <a:ext cx="9905999" cy="406072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sz="1800" b="1" dirty="0"/>
              <a:t>Challenges Faced: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b="1" dirty="0"/>
              <a:t>Sensor Calibration Issues</a:t>
            </a:r>
            <a:r>
              <a:rPr lang="en-US" sz="1800" dirty="0"/>
              <a:t> – Difficulty in setting accurate vibration thresholds, leading to incorrect fault detection.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b="1" dirty="0"/>
              <a:t>Connectivity Problems</a:t>
            </a:r>
            <a:r>
              <a:rPr lang="en-US" sz="1800" dirty="0"/>
              <a:t> – Inconsistent communication between ESP8266 and the Blynk IoT platform.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1800" b="1" dirty="0"/>
              <a:t>Solutions Implemented: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b="1" dirty="0"/>
              <a:t>Optimized Sensor Calibration</a:t>
            </a:r>
            <a:r>
              <a:rPr lang="en-US" sz="1800" dirty="0"/>
              <a:t> – Conducted repeated testing and fine-tuned vibration thresholds to improve accuracy.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b="1" dirty="0"/>
              <a:t>Enhanced Connectivity</a:t>
            </a:r>
            <a:r>
              <a:rPr lang="en-US" sz="1800" dirty="0"/>
              <a:t> – Adjusted Wi-Fi settings and optimized ESP8266 configurations for stable data transmission.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b="1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 marL="0" indent="0">
              <a:buNone/>
            </a:pPr>
            <a:endParaRPr lang="en-IN" b="1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E6BB1-B639-B8D1-52A8-68235295F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548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CB7A-975D-93D9-AA33-641B0A5DC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  <a:r>
              <a:rPr lang="en-IN" sz="3600" b="1" kern="100" dirty="0">
                <a:solidFill>
                  <a:schemeClr val="bg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Future Scope</a:t>
            </a:r>
            <a:endParaRPr lang="en-IN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DBBF1-CF2E-02B0-FCA6-63D376D04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Additional Sensor Integration:</a:t>
            </a:r>
            <a:r>
              <a:rPr lang="en-US" dirty="0"/>
              <a:t> Enhance fault detection accuracy by adding </a:t>
            </a:r>
            <a:r>
              <a:rPr lang="en-US" b="1" dirty="0"/>
              <a:t>temperature and current sensors</a:t>
            </a:r>
            <a:r>
              <a:rPr lang="en-US" dirty="0"/>
              <a:t>.</a:t>
            </a:r>
          </a:p>
          <a:p>
            <a:r>
              <a:rPr lang="en-US" b="1" dirty="0"/>
              <a:t>Scalability for Industries:</a:t>
            </a:r>
            <a:r>
              <a:rPr lang="en-US" dirty="0"/>
              <a:t> Expand the system to monitor </a:t>
            </a:r>
            <a:r>
              <a:rPr lang="en-US" b="1" dirty="0"/>
              <a:t>multiple motors simultaneously</a:t>
            </a:r>
            <a:r>
              <a:rPr lang="en-US" dirty="0"/>
              <a:t>, making it adaptable for large-scale industries.</a:t>
            </a:r>
          </a:p>
          <a:p>
            <a:r>
              <a:rPr lang="en-US" b="1" dirty="0"/>
              <a:t>Automated Maintenance Scheduling:</a:t>
            </a:r>
            <a:r>
              <a:rPr lang="en-US" dirty="0"/>
              <a:t> Use sensor data to </a:t>
            </a:r>
            <a:r>
              <a:rPr lang="en-US" b="1" dirty="0"/>
              <a:t>automatically schedule preventive maintenance</a:t>
            </a:r>
            <a:r>
              <a:rPr lang="en-US" dirty="0"/>
              <a:t> and reduce downtime.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316BAA-EDC9-D9C4-90E7-96FAB0739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01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DDF13-577D-958E-20F0-AC1FE9FF2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60663-2B28-E3D9-ED11-8D749B93B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Our </a:t>
            </a:r>
            <a:r>
              <a:rPr lang="en-US" b="1" dirty="0"/>
              <a:t>IoT-based motor fault detection system</a:t>
            </a:r>
            <a:r>
              <a:rPr lang="en-US" dirty="0"/>
              <a:t> successfully identifies faults in real time, reducing downtime and maintenance costs.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Remote monitoring via Blynk IoT</a:t>
            </a:r>
            <a:r>
              <a:rPr lang="en-US" dirty="0"/>
              <a:t> ensures quick fault detection and response.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Future improvements like </a:t>
            </a:r>
            <a:r>
              <a:rPr lang="en-US" b="1" dirty="0"/>
              <a:t>AI-based predictions and additional sensors</a:t>
            </a:r>
            <a:r>
              <a:rPr lang="en-US" dirty="0"/>
              <a:t> will enhance efficiency.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project demonstrates the importance of </a:t>
            </a:r>
            <a:r>
              <a:rPr lang="en-US" b="1" dirty="0"/>
              <a:t>predictive maintenance</a:t>
            </a:r>
            <a:r>
              <a:rPr lang="en-US" dirty="0"/>
              <a:t> in industrial applications.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56E53C-01D3-012B-7E66-E0C27DB6C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8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656AAD-B037-9984-C70C-A7A8CA9013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6600" dirty="0">
                <a:solidFill>
                  <a:schemeClr val="bg2">
                    <a:lumMod val="75000"/>
                  </a:schemeClr>
                </a:solidFill>
              </a:rPr>
              <a:t>User Interface Design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7C2D67A-BE50-18FA-7DB4-3503426326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3405" y="3592206"/>
            <a:ext cx="8791575" cy="1655762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IN" sz="3600" dirty="0">
                <a:solidFill>
                  <a:schemeClr val="tx1">
                    <a:lumMod val="95000"/>
                  </a:schemeClr>
                </a:solidFill>
              </a:rPr>
              <a:t>Motor Fault Detection App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7CEBD-779C-E2E4-E74C-72A9D91E1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626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7E873-2AB6-FB16-6719-7EFC171A3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34297"/>
            <a:ext cx="5934508" cy="1639886"/>
          </a:xfrm>
        </p:spPr>
        <p:txBody>
          <a:bodyPr/>
          <a:lstStyle/>
          <a:p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System Overview &amp; Technologies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4CBEDED-2C7C-2010-04B6-FE359424AAB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9648" r="9648"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AB3ED-9165-8F45-A2DA-882099278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000" dirty="0"/>
              <a:t>How it Works:</a:t>
            </a:r>
          </a:p>
          <a:p>
            <a:r>
              <a:rPr lang="en-IN" sz="2000" dirty="0"/>
              <a:t> Vibration Sensor detects anomalies.</a:t>
            </a:r>
          </a:p>
          <a:p>
            <a:r>
              <a:rPr lang="en-IN" sz="2000" dirty="0"/>
              <a:t> Arduino + ESP8266 process &amp; send data.</a:t>
            </a:r>
          </a:p>
          <a:p>
            <a:r>
              <a:rPr lang="en-IN" sz="2000" dirty="0"/>
              <a:t> App displays live data &amp; alerts user.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/>
              <a:t>Technologies Used:</a:t>
            </a:r>
          </a:p>
          <a:p>
            <a:r>
              <a:rPr lang="en-IN" sz="2000" dirty="0"/>
              <a:t> Hardware: Arduino Uno, Vibration Sensor, ESP8266</a:t>
            </a:r>
          </a:p>
          <a:p>
            <a:r>
              <a:rPr lang="en-IN" sz="2000" dirty="0"/>
              <a:t> Software: Android App (HTML, CSS, JavaScript)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36431-956B-2EA4-80E2-32CD555FB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949966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762F5-9119-9725-6E68-85A593536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66800"/>
            <a:ext cx="5934508" cy="656660"/>
          </a:xfrm>
        </p:spPr>
        <p:txBody>
          <a:bodyPr/>
          <a:lstStyle/>
          <a:p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App Development Progress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2489C19-DFC3-564F-CCE9-93D28519942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1763" r="11763"/>
          <a:stretch/>
        </p:blipFill>
        <p:spPr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FA01F-CD49-FA53-E6F5-E3244A57962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sz="2400" dirty="0"/>
              <a:t>UI designed &amp; implemented.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 Navigation &amp; animations added.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 Simulated sensor data working.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 Next: Connect app with real hardware data.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E552AE-3FDB-780D-733A-E3DFFA2D9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33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4762" y="22542"/>
            <a:ext cx="2976562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6087" y="294670"/>
            <a:ext cx="8891586" cy="469900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000" b="1" kern="100" dirty="0">
                <a:solidFill>
                  <a:schemeClr val="bg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Presentation Overview</a:t>
            </a:r>
            <a:b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9426" y="784225"/>
            <a:ext cx="9234487" cy="5848985"/>
          </a:xfrm>
        </p:spPr>
        <p:txBody>
          <a:bodyPr>
            <a:normAutofit fontScale="25000" lnSpcReduction="20000"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8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</a:t>
            </a:r>
            <a:r>
              <a:rPr lang="en-IN" sz="8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Understanding the importance of motor fault detection.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8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Objectives</a:t>
            </a:r>
            <a:r>
              <a:rPr lang="en-IN" sz="8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Key goals and expected outcomes of our project.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8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 Statement</a:t>
            </a:r>
            <a:r>
              <a:rPr lang="en-IN" sz="8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Challenges in traditional motor fault detection methods.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8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Proposed Solution &amp; Methodology</a:t>
            </a:r>
            <a:r>
              <a:rPr lang="en-IN" sz="8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How our system works to overcome existing issues.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8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Hardware Components &amp; Circuit Diagram</a:t>
            </a:r>
            <a:r>
              <a:rPr lang="en-IN" sz="8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Explanation of the system’s architecture and connections.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8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Software Implementation</a:t>
            </a:r>
            <a:r>
              <a:rPr lang="en-IN" sz="8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Programming logic, data processing, and IoT integration.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8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Real-Time Results </a:t>
            </a:r>
            <a:r>
              <a:rPr lang="en-IN" sz="8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Analysis of the system’s performance and findings.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8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Challenges Faced </a:t>
            </a:r>
            <a:r>
              <a:rPr lang="en-IN" sz="8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Difficulties encountered and how we addressed them.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8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Future Scope </a:t>
            </a:r>
            <a:r>
              <a:rPr lang="en-IN" sz="8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Potential improvements and next steps for development.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8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</a:t>
            </a:r>
            <a:r>
              <a:rPr lang="en-IN" sz="8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Summary of key takeaways and project impact.</a:t>
            </a:r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CD4934-5E2B-6411-AB22-4622B7B84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67378A-7AC8-A94F-D5EB-88D15546A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Remaining Work &amp; Future Scope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FDC140-7826-B6FB-B33F-F2FC92307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Connect App to Hardware (ESP8266 + Sensor)</a:t>
            </a:r>
          </a:p>
          <a:p>
            <a:r>
              <a:rPr lang="en-US" dirty="0"/>
              <a:t> Store past fault history in database</a:t>
            </a:r>
          </a:p>
          <a:p>
            <a:r>
              <a:rPr lang="en-US" dirty="0"/>
              <a:t> Implement real-time alert system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Future Scope:</a:t>
            </a:r>
          </a:p>
          <a:p>
            <a:r>
              <a:rPr lang="en-US" dirty="0"/>
              <a:t> AI-based fault prediction</a:t>
            </a:r>
          </a:p>
          <a:p>
            <a:r>
              <a:rPr lang="en-US" dirty="0"/>
              <a:t>Cloud integration for remote access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94ACA1-3938-E240-80BD-2A57CE135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602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AEC48-7EF9-B247-A430-99D1F1DB4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EFA14-585C-AE5C-F986-F7F09FC3E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Our app provides smart motor monitoring.</a:t>
            </a:r>
          </a:p>
          <a:p>
            <a:r>
              <a:rPr lang="en-IN" dirty="0"/>
              <a:t> Helps prevent unexpected failures &amp; improve maintenance.</a:t>
            </a:r>
          </a:p>
          <a:p>
            <a:r>
              <a:rPr lang="en-IN" dirty="0"/>
              <a:t> Future upgrades include AI &amp; cloud integration.</a:t>
            </a:r>
          </a:p>
          <a:p>
            <a:r>
              <a:rPr lang="en-IN" dirty="0"/>
              <a:t>In the app it will be containing fault alerts , about the app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63E900-A4A3-0A0C-510F-6CAACD249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2988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6335D-D249-9EB3-0951-A079D8103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2B435-E9F0-14FC-AC8C-B9F7047AF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38308-9C67-725E-51CC-EFEFBD891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223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2955F-7182-F563-E31F-9A4E65FC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2870"/>
            <a:ext cx="9905998" cy="1143000"/>
          </a:xfrm>
        </p:spPr>
        <p:txBody>
          <a:bodyPr>
            <a:normAutofit/>
          </a:bodyPr>
          <a:lstStyle/>
          <a:p>
            <a:r>
              <a:rPr lang="en-IN" sz="600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801F8-13EB-5B50-3B11-E1F7253C5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54430"/>
            <a:ext cx="9905999" cy="4960620"/>
          </a:xfrm>
        </p:spPr>
        <p:txBody>
          <a:bodyPr>
            <a:normAutofit fontScale="92500"/>
          </a:bodyPr>
          <a:lstStyle/>
          <a:p>
            <a:r>
              <a:rPr lang="en-US" dirty="0"/>
              <a:t>Our project introduces an IoT-based real-time monitoring system that continuously tracks motor vibration levels to detect early signs of failure.</a:t>
            </a:r>
          </a:p>
          <a:p>
            <a:r>
              <a:rPr lang="en-US" dirty="0"/>
              <a:t>The system consists of a vibration sensor connected to an ESP8266 microcontroller, which continuously monitors vibration data to determine whether the motor is operating normally or experiencing faults.</a:t>
            </a:r>
          </a:p>
          <a:p>
            <a:r>
              <a:rPr lang="en-US" dirty="0"/>
              <a:t>If any abnormality is detected, the system alerts users via an LCD display and a mobile app (Blynk IoT platform), allowing for quick action to prevent damage.</a:t>
            </a:r>
          </a:p>
          <a:p>
            <a:r>
              <a:rPr lang="en-US" dirty="0"/>
              <a:t>Our project introduces an IoT-based system that continuously monitors motor vibrations using a sensor and ESP8266. It detects faults in real time and alerts users via an LCD display and Blynk IoT app, allowing quick action to prevent failures.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BF500-5DBD-102D-8955-831BDCC47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744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1A03B-92C5-CF71-D416-46ABD0D09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9249"/>
            <a:ext cx="9905998" cy="822311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B753B-77F8-B0B3-5681-EFB45CA0A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051560"/>
            <a:ext cx="9905999" cy="5074920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Real-time fault detection: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Our system continuously </a:t>
            </a:r>
            <a:r>
              <a:rPr lang="en-US" b="1" dirty="0"/>
              <a:t>monitors motor vibration levels</a:t>
            </a:r>
            <a:r>
              <a:rPr lang="en-US" dirty="0"/>
              <a:t> and immediately identifies any unusual patterns.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By processing vibration data instantly, the system can </a:t>
            </a:r>
            <a:r>
              <a:rPr lang="en-US" b="1" dirty="0"/>
              <a:t>detect faults before they lead to serious failures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b="1" dirty="0"/>
              <a:t>Reducing Maintenance Costs &amp; Preventing Downtime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When faults are detected early, industries can </a:t>
            </a:r>
            <a:r>
              <a:rPr lang="en-US" b="1" dirty="0"/>
              <a:t>take preventive action</a:t>
            </a:r>
            <a:r>
              <a:rPr lang="en-US" dirty="0"/>
              <a:t> before a motor completely fails.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helps </a:t>
            </a:r>
            <a:r>
              <a:rPr lang="en-US" b="1" dirty="0"/>
              <a:t>avoid unexpected breakdowns</a:t>
            </a:r>
            <a:r>
              <a:rPr lang="en-US" dirty="0"/>
              <a:t>, keeping operations running smoothly and </a:t>
            </a:r>
            <a:r>
              <a:rPr lang="en-US" b="1" dirty="0"/>
              <a:t>minimizing repair costs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66FB1-37A0-DA22-5BA3-D39C8550B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90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9BE59-333C-7A9A-85C0-AF1E9B061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845820"/>
            <a:ext cx="9905999" cy="5240348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000" b="1" dirty="0"/>
              <a:t>Improving Industrial Efficiency &amp; Equipment Lifespan: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With continuous monitoring, motors </a:t>
            </a:r>
            <a:r>
              <a:rPr lang="en-US" sz="2000" b="1" dirty="0"/>
              <a:t>operate more efficiently</a:t>
            </a:r>
            <a:r>
              <a:rPr lang="en-US" sz="2000" dirty="0"/>
              <a:t>, reducing wear and tear.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By using a </a:t>
            </a:r>
            <a:r>
              <a:rPr lang="en-US" sz="2000" b="1" dirty="0"/>
              <a:t>cost-effective, IoT-enabled solution</a:t>
            </a:r>
            <a:r>
              <a:rPr lang="en-US" sz="2000" dirty="0"/>
              <a:t>, industries can implement </a:t>
            </a:r>
            <a:r>
              <a:rPr lang="en-US" sz="2000" b="1" dirty="0"/>
              <a:t>predictive maintenance</a:t>
            </a:r>
            <a:r>
              <a:rPr lang="en-US" sz="2000" dirty="0"/>
              <a:t>, improving the </a:t>
            </a:r>
            <a:r>
              <a:rPr lang="en-US" sz="2000" b="1" dirty="0"/>
              <a:t>lifespan of motors</a:t>
            </a:r>
            <a:r>
              <a:rPr lang="en-US" sz="2000" dirty="0"/>
              <a:t> without relying on costly traditional monitoring methods.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en-IN" sz="2000" b="1" dirty="0"/>
              <a:t>Enabling Remote Monitoring &amp; Smart Alerts: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system integrates with the </a:t>
            </a:r>
            <a:r>
              <a:rPr lang="en-US" sz="2000" b="1" dirty="0"/>
              <a:t>Blynk IoT platform</a:t>
            </a:r>
            <a:r>
              <a:rPr lang="en-US" sz="2000" dirty="0"/>
              <a:t>, allowing users to monitor motor health from anywhere through a mobile app.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Instant alerts ensure that maintenance teams can take immediate action, reducing response time and improving overall system reliability.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513B01-92B5-DCB6-8106-FE1AB7678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062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77CD4-C329-A714-C602-928D7D3BC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288026"/>
            <a:ext cx="9905998" cy="55060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Traditional Methods vs. Our System</a:t>
            </a:r>
            <a:br>
              <a:rPr lang="en-US" b="1" dirty="0"/>
            </a:b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172E048-DE97-E1FA-645F-B977126FF0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0943362"/>
              </p:ext>
            </p:extLst>
          </p:nvPr>
        </p:nvGraphicFramePr>
        <p:xfrm>
          <a:off x="1141413" y="2328704"/>
          <a:ext cx="9906000" cy="3383280"/>
        </p:xfrm>
        <a:graphic>
          <a:graphicData uri="http://schemas.openxmlformats.org/drawingml/2006/table">
            <a:tbl>
              <a:tblPr/>
              <a:tblGrid>
                <a:gridCol w="3302000">
                  <a:extLst>
                    <a:ext uri="{9D8B030D-6E8A-4147-A177-3AD203B41FA5}">
                      <a16:colId xmlns:a16="http://schemas.microsoft.com/office/drawing/2014/main" val="3779741048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264277017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12117435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Feature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Traditional Methods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Our IoT-Based System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322611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b="1" dirty="0"/>
                        <a:t>Monitoring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Periodic, manual inspections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Continuous real-time monitoring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1750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b="1" dirty="0"/>
                        <a:t>Fault Detection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Delayed, detected after failure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Early detection before failure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4558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b="1" dirty="0"/>
                        <a:t>Alerts &amp; Notifications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 automated alerts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Instant alerts via LCD &amp; Blynk app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47281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b="1" dirty="0"/>
                        <a:t>Cost &amp; Efficiency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High maintenance cost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Cost-effective, reduces unnecessary checks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602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b="1" dirty="0"/>
                        <a:t>Remote Access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 remote monitoring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be accessed from anywhere using IoT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2707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b="1" dirty="0"/>
                        <a:t>Scalability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Limited to single motors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be expanded with AI &amp; additional sensors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10851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C55BD0-133C-7895-06FD-F9837B2DE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93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AF90A-42DD-D9BE-11C9-F51FA4824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96646"/>
            <a:ext cx="9905998" cy="496529"/>
          </a:xfrm>
        </p:spPr>
        <p:txBody>
          <a:bodyPr>
            <a:noAutofit/>
          </a:bodyPr>
          <a:lstStyle/>
          <a:p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11E1D-632D-4692-238F-EEE473D0A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806244"/>
            <a:ext cx="10254175" cy="535858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Unplanned motor failures:</a:t>
            </a:r>
            <a:r>
              <a:rPr lang="en-US" dirty="0"/>
              <a:t> can cause significant downtime in industries, leading to financial losses and reduced productivity.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Traditional fault detection methods:</a:t>
            </a:r>
            <a:r>
              <a:rPr lang="en-US" dirty="0"/>
              <a:t> rely on manual inspections, which are </a:t>
            </a:r>
            <a:r>
              <a:rPr lang="en-US" b="1" dirty="0"/>
              <a:t>time-consuming, expensive, and often ineffective</a:t>
            </a:r>
            <a:r>
              <a:rPr lang="en-US" dirty="0"/>
              <a:t> at identifying issues before they become serious.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Lack of real-time monitoring:</a:t>
            </a:r>
            <a:r>
              <a:rPr lang="en-US" dirty="0"/>
              <a:t> means that faults are often detected too late, resulting in costly repairs and potential damage to other connected machinery.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Existing solutions:</a:t>
            </a:r>
            <a:r>
              <a:rPr lang="en-US" dirty="0"/>
              <a:t> either require multiple sensors, making them complex and expensive, or they do not provide immediate alerts for preventive action.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FD50A9-CC27-B45C-7F1C-DDBD42F31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20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7A9D1-1466-4EF6-9307-53AE37A40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51485"/>
            <a:ext cx="9905998" cy="915314"/>
          </a:xfrm>
        </p:spPr>
        <p:txBody>
          <a:bodyPr/>
          <a:lstStyle/>
          <a:p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PROPOSED Solution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C344A-6057-7DA7-68C1-F1D35BA34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973394"/>
            <a:ext cx="9905999" cy="513803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Our system is designed to </a:t>
            </a:r>
            <a:r>
              <a:rPr lang="en-US" b="1" dirty="0"/>
              <a:t>monitor motor health in real-time</a:t>
            </a:r>
            <a:r>
              <a:rPr lang="en-US" dirty="0"/>
              <a:t> using a </a:t>
            </a:r>
            <a:r>
              <a:rPr lang="en-US" b="1" dirty="0"/>
              <a:t>vibration sensor</a:t>
            </a:r>
            <a:r>
              <a:rPr lang="en-US" dirty="0"/>
              <a:t> and an </a:t>
            </a:r>
            <a:r>
              <a:rPr lang="en-US" b="1" dirty="0"/>
              <a:t>ESP8266 microcontroller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vibration sensor continuously collects data and sends it to the ESP8266 for processing.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If the detected vibrations exceed a predefined threshold, the system </a:t>
            </a:r>
            <a:r>
              <a:rPr lang="en-US" b="1" dirty="0"/>
              <a:t>triggers an alert</a:t>
            </a:r>
            <a:r>
              <a:rPr lang="en-US" dirty="0"/>
              <a:t> on an </a:t>
            </a:r>
            <a:r>
              <a:rPr lang="en-US" b="1" dirty="0"/>
              <a:t>LCD screen</a:t>
            </a:r>
            <a:r>
              <a:rPr lang="en-US" dirty="0"/>
              <a:t> and sends notifications through the </a:t>
            </a:r>
            <a:r>
              <a:rPr lang="en-US" b="1" dirty="0"/>
              <a:t>Blynk IoT platform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Additionally, the system can be </a:t>
            </a:r>
            <a:r>
              <a:rPr lang="en-US" b="1" dirty="0"/>
              <a:t>expanded to integrate temperature and current sensors</a:t>
            </a:r>
            <a:r>
              <a:rPr lang="en-US" dirty="0"/>
              <a:t>, allowing for a more comprehensive analysis of motor health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62762-8E6B-6AAC-C964-669469378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12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CCCA8-3CD0-D806-8AB9-48C8D8065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84607-166A-5193-A0CF-FCBF91CC6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000" b="1" dirty="0"/>
              <a:t>Data Collection &amp; Monitoring:</a:t>
            </a:r>
            <a:r>
              <a:rPr lang="en-US" sz="2000" dirty="0"/>
              <a:t> The vibration sensor records motor vibrations and transmits the data to the ESP8266 microcontroller.</a:t>
            </a:r>
          </a:p>
          <a:p>
            <a:pPr>
              <a:buFont typeface="+mj-lt"/>
              <a:buAutoNum type="arabicPeriod"/>
            </a:pPr>
            <a:r>
              <a:rPr lang="en-US" sz="2000" b="1" dirty="0"/>
              <a:t>Fault Detection &amp; Analysis:</a:t>
            </a:r>
            <a:r>
              <a:rPr lang="en-US" sz="2000" dirty="0"/>
              <a:t> The ESP8266 processes the data using a predefined vibration analysis method to determine if a fault exists.</a:t>
            </a:r>
          </a:p>
          <a:p>
            <a:pPr>
              <a:buFont typeface="+mj-lt"/>
              <a:buAutoNum type="arabicPeriod"/>
            </a:pPr>
            <a:r>
              <a:rPr lang="en-US" sz="2000" b="1" dirty="0"/>
              <a:t>Alert Mechanism &amp; Notifications:</a:t>
            </a:r>
            <a:r>
              <a:rPr lang="en-US" sz="2000" dirty="0"/>
              <a:t> If a fault is detected, alerts are displayed on the </a:t>
            </a:r>
            <a:r>
              <a:rPr lang="en-US" sz="2000" b="1" dirty="0"/>
              <a:t>LCD screen</a:t>
            </a:r>
            <a:r>
              <a:rPr lang="en-US" sz="2000" dirty="0"/>
              <a:t>, and notifications are sent to users through the </a:t>
            </a:r>
            <a:r>
              <a:rPr lang="en-US" sz="2000" b="1" dirty="0"/>
              <a:t>Blynk IoT app</a:t>
            </a:r>
            <a:r>
              <a:rPr lang="en-US" sz="2000" dirty="0"/>
              <a:t>.</a:t>
            </a:r>
          </a:p>
          <a:p>
            <a:pPr>
              <a:buFont typeface="+mj-lt"/>
              <a:buAutoNum type="arabicPeriod"/>
            </a:pPr>
            <a:r>
              <a:rPr lang="en-US" sz="2000" b="1" dirty="0"/>
              <a:t>Scalability &amp; Future Enhancements:</a:t>
            </a:r>
            <a:r>
              <a:rPr lang="en-US" sz="2000" dirty="0"/>
              <a:t> The system is designed for easy integration of additional sensors, improving accuracy and expanding its applications.</a:t>
            </a:r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F2F5B4-E202-21D6-722A-B0BCE88EF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8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1022</TotalTime>
  <Words>1407</Words>
  <Application>Microsoft Office PowerPoint</Application>
  <PresentationFormat>Widescreen</PresentationFormat>
  <Paragraphs>156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Tw Cen MT</vt:lpstr>
      <vt:lpstr>Wingdings</vt:lpstr>
      <vt:lpstr>Circuit</vt:lpstr>
      <vt:lpstr>MOTOR FAULT DETECTION USING IOT </vt:lpstr>
      <vt:lpstr>Presentation Overview </vt:lpstr>
      <vt:lpstr>INTRODUCTION</vt:lpstr>
      <vt:lpstr>OBJECTIVES</vt:lpstr>
      <vt:lpstr>PowerPoint Presentation</vt:lpstr>
      <vt:lpstr>Traditional Methods vs. Our System </vt:lpstr>
      <vt:lpstr>PROBLEM STATEMENT</vt:lpstr>
      <vt:lpstr>PROPOSED Solution </vt:lpstr>
      <vt:lpstr>METHODOLOGY</vt:lpstr>
      <vt:lpstr>PowerPoint Presentation</vt:lpstr>
      <vt:lpstr>HARDWARE COMPONENTS USED</vt:lpstr>
      <vt:lpstr>SOFTWARE IMPLEMENTATION</vt:lpstr>
      <vt:lpstr>Real-Time Results &amp; Demonstration</vt:lpstr>
      <vt:lpstr>CHALLENGES FACED AND THEIR SOLUTIONS </vt:lpstr>
      <vt:lpstr> Future Scope</vt:lpstr>
      <vt:lpstr>CONCLUSION</vt:lpstr>
      <vt:lpstr>User Interface Design</vt:lpstr>
      <vt:lpstr>System Overview &amp; Technologies</vt:lpstr>
      <vt:lpstr>App Development Progress</vt:lpstr>
      <vt:lpstr>Remaining Work &amp; Future Scope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Himabala Medasani</dc:creator>
  <cp:lastModifiedBy>Himabala Medasani</cp:lastModifiedBy>
  <cp:revision>3</cp:revision>
  <dcterms:created xsi:type="dcterms:W3CDTF">2025-03-07T01:47:48Z</dcterms:created>
  <dcterms:modified xsi:type="dcterms:W3CDTF">2025-03-09T05:14:30Z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